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72" r:id="rId5"/>
    <p:sldId id="262" r:id="rId6"/>
    <p:sldId id="260" r:id="rId7"/>
    <p:sldId id="264" r:id="rId8"/>
    <p:sldId id="261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7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printerSettings" Target="printerSettings/printerSettings1.bin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2B6E15D9-C3DE-3145-8BD3-8EF232F248C2}" type="datetimeFigureOut">
              <a:rPr lang="en-US" smtClean="0"/>
              <a:pPr/>
              <a:t>7/24/11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AE193C9F-EB37-A74D-A2FD-2B5F91D63D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415566" y="2832923"/>
            <a:ext cx="7406640" cy="1472184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  <a:cs typeface="Century Gothic"/>
              </a:rPr>
              <a:t>Accessories for Your </a:t>
            </a:r>
            <a:r>
              <a:rPr lang="en-US" dirty="0" err="1" smtClean="0">
                <a:solidFill>
                  <a:schemeClr val="tx1"/>
                </a:solidFill>
                <a:cs typeface="Century Gothic"/>
              </a:rPr>
              <a:t>iPad</a:t>
            </a:r>
            <a:endParaRPr lang="en-US" dirty="0">
              <a:solidFill>
                <a:schemeClr val="tx1"/>
              </a:solidFill>
              <a:cs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4220" y="16789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7675" y="627767"/>
            <a:ext cx="2767143" cy="2398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13013" y="955178"/>
            <a:ext cx="4085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– Bags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013" y="2035180"/>
            <a:ext cx="4261492" cy="42614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435608" y="6100506"/>
            <a:ext cx="7260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http://www.boxwave.com/ipad-2-cases-and-covers/quilted-ipad-2-carrying-bag/bwpdd/tmp-zgcz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781880" y="955178"/>
            <a:ext cx="21474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Keyboards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615" y="2319691"/>
            <a:ext cx="6261100" cy="2933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96105" y="5535985"/>
            <a:ext cx="466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Apple Wireless Bluetooth Keyboard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091570" y="6248400"/>
            <a:ext cx="4073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http://store.apple.com/us/product/MC184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96899" y="955178"/>
            <a:ext cx="4117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Keyboard AND Case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2060" y="5535985"/>
            <a:ext cx="4523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Logitech Keyboard Case by ZAGG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632" y="2601416"/>
            <a:ext cx="3511540" cy="2331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2601416"/>
            <a:ext cx="3511541" cy="23316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66876" y="6251066"/>
            <a:ext cx="610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http://www.zagg.com/accessories/logitech-ipad-2-keyboard-case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62278" y="955178"/>
            <a:ext cx="1386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Docks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4171" y="5535985"/>
            <a:ext cx="2518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Apple </a:t>
            </a:r>
            <a:r>
              <a:rPr lang="en-US" sz="2400" dirty="0" err="1" smtClean="0"/>
              <a:t>iPad</a:t>
            </a:r>
            <a:r>
              <a:rPr lang="en-US" sz="2400" dirty="0" smtClean="0"/>
              <a:t> 2 Dock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179204" y="6251066"/>
            <a:ext cx="4073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http://store.apple.com/us/product/MC940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797" y="1601509"/>
            <a:ext cx="2344217" cy="37645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252" y="2391823"/>
            <a:ext cx="2720254" cy="2720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60250" y="955178"/>
            <a:ext cx="13906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Stands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4171" y="5535985"/>
            <a:ext cx="2996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M-Edge </a:t>
            </a:r>
            <a:r>
              <a:rPr lang="en-US" sz="2400" dirty="0" err="1" smtClean="0"/>
              <a:t>iPad</a:t>
            </a:r>
            <a:r>
              <a:rPr lang="en-US" sz="2400" dirty="0" smtClean="0"/>
              <a:t> </a:t>
            </a:r>
            <a:r>
              <a:rPr lang="en-US" sz="2400" dirty="0" err="1" smtClean="0"/>
              <a:t>FlexStand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436860" y="6248400"/>
            <a:ext cx="5468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http://www.medgestore.com/products/ipad-flexstand.psp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099" y="2416482"/>
            <a:ext cx="1784403" cy="25014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542" y="2539772"/>
            <a:ext cx="3506774" cy="25014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965" y="2539772"/>
            <a:ext cx="3309035" cy="2360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487265" y="955178"/>
            <a:ext cx="2736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VGA Adaptor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8624" y="6251066"/>
            <a:ext cx="459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http://store.apple.com/us/product/MC552ZM/B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204" y="2032328"/>
            <a:ext cx="3855042" cy="3855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751" y="3169300"/>
            <a:ext cx="3560367" cy="35603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71" y="3169300"/>
            <a:ext cx="3355817" cy="33558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961212" y="955178"/>
            <a:ext cx="57887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err="1" smtClean="0">
                <a:cs typeface="Century Gothic"/>
              </a:rPr>
              <a:t>iPad</a:t>
            </a:r>
            <a:r>
              <a:rPr lang="en-US" sz="3600" dirty="0" smtClean="0">
                <a:cs typeface="Century Gothic"/>
              </a:rPr>
              <a:t> Camera Connection Kit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4129" y="1853366"/>
            <a:ext cx="2349500" cy="234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465904" y="955178"/>
            <a:ext cx="6779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err="1" smtClean="0">
                <a:cs typeface="Century Gothic"/>
              </a:rPr>
              <a:t>Mophie</a:t>
            </a:r>
            <a:r>
              <a:rPr lang="en-US" sz="3600" dirty="0" smtClean="0">
                <a:cs typeface="Century Gothic"/>
              </a:rPr>
              <a:t> Juice Pack™ Power Station</a:t>
            </a:r>
            <a:endParaRPr lang="en-US" sz="3600" dirty="0" smtClean="0">
              <a:cs typeface="Century Gothic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406" y="1896515"/>
            <a:ext cx="5442901" cy="37605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93192" y="6148169"/>
            <a:ext cx="7740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http://www.buy.com/prod/mophie-juice-pack-powerstation-for-apple-ipad-iphone-ipod</a:t>
            </a:r>
            <a:r>
              <a:rPr lang="en-US" dirty="0" smtClean="0"/>
              <a:t>/q</a:t>
            </a:r>
            <a:r>
              <a:rPr lang="en-US" dirty="0" smtClean="0"/>
              <a:t>/loc/101/217476611.html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24735" y="955178"/>
            <a:ext cx="12617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Stylus</a:t>
            </a:r>
            <a:endParaRPr lang="en-US" sz="3600" dirty="0" smtClean="0">
              <a:cs typeface="Century Gothic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800" y="1524000"/>
            <a:ext cx="3810000" cy="381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99909" y="5391186"/>
            <a:ext cx="3090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Acase</a:t>
            </a:r>
            <a:r>
              <a:rPr lang="en-US" sz="2400" dirty="0" smtClean="0"/>
              <a:t> Capacitive Stylus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270065" y="6196472"/>
            <a:ext cx="7433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</a:t>
            </a:r>
            <a:r>
              <a:rPr lang="en-US" dirty="0" err="1" smtClean="0"/>
              <a:t>www.amazon.com</a:t>
            </a:r>
            <a:r>
              <a:rPr lang="en-US" dirty="0" smtClean="0"/>
              <a:t>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327590" y="918191"/>
            <a:ext cx="5056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Microfiber Cleaning Cloth</a:t>
            </a:r>
            <a:endParaRPr lang="en-US" sz="3600" dirty="0" smtClean="0"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70065" y="6196472"/>
            <a:ext cx="7433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</a:t>
            </a:r>
            <a:r>
              <a:rPr lang="en-US" dirty="0" err="1" smtClean="0"/>
              <a:t>www.amazon.com</a:t>
            </a:r>
            <a:r>
              <a:rPr lang="en-US" dirty="0" smtClean="0"/>
              <a:t>/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4570" y="1524000"/>
            <a:ext cx="3810000" cy="381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95755" y="5391186"/>
            <a:ext cx="4904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ICON iPad Microfiber Cleaning Cloth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Accessories for Your </a:t>
            </a:r>
            <a:r>
              <a:rPr lang="en-US" dirty="0" err="1" smtClean="0">
                <a:solidFill>
                  <a:schemeClr val="tx1"/>
                </a:solidFill>
              </a:rPr>
              <a:t>iPad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Cases/Covers</a:t>
            </a:r>
          </a:p>
          <a:p>
            <a:r>
              <a:rPr lang="en-US" dirty="0" smtClean="0"/>
              <a:t>Keyboards</a:t>
            </a:r>
          </a:p>
          <a:p>
            <a:r>
              <a:rPr lang="en-US" dirty="0" smtClean="0"/>
              <a:t>Stands/Docks</a:t>
            </a:r>
          </a:p>
          <a:p>
            <a:r>
              <a:rPr lang="en-US" dirty="0" smtClean="0"/>
              <a:t>Printers</a:t>
            </a:r>
          </a:p>
          <a:p>
            <a:r>
              <a:rPr lang="en-US" dirty="0" smtClean="0"/>
              <a:t>Adapters</a:t>
            </a:r>
          </a:p>
          <a:p>
            <a:r>
              <a:rPr lang="en-US" dirty="0" smtClean="0"/>
              <a:t>Camera Connection Kit</a:t>
            </a:r>
          </a:p>
          <a:p>
            <a:r>
              <a:rPr lang="en-US" dirty="0" smtClean="0"/>
              <a:t>Stylus</a:t>
            </a:r>
          </a:p>
          <a:p>
            <a:r>
              <a:rPr lang="en-US" dirty="0" smtClean="0"/>
              <a:t>Other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-228600" y="939224"/>
            <a:ext cx="1061713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200" dirty="0" err="1" smtClean="0">
                <a:cs typeface="Century Gothic"/>
              </a:rPr>
              <a:t>iHealth</a:t>
            </a:r>
            <a:r>
              <a:rPr lang="en-US" sz="3200" dirty="0" smtClean="0">
                <a:cs typeface="Century Gothic"/>
              </a:rPr>
              <a:t> Blood Pressure Monitoring System</a:t>
            </a:r>
            <a:endParaRPr lang="en-US" sz="3200" dirty="0" smtClean="0">
              <a:cs typeface="Century Gothic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70065" y="6196472"/>
            <a:ext cx="7433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http://www.ihealth99.com/ihealth/bp3.html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1" y="1715076"/>
            <a:ext cx="6147753" cy="349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35421" y="1078468"/>
            <a:ext cx="68403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– Apple Smart Cover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021" y="2562146"/>
            <a:ext cx="2794000" cy="279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183" y="2562146"/>
            <a:ext cx="2794000" cy="2794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124639" y="5879068"/>
            <a:ext cx="4073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http://store.apple.com/us/product/MC942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161" y="2309871"/>
            <a:ext cx="3601442" cy="4128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46022" y="1078468"/>
            <a:ext cx="4819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- Portfolio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443" y="2207970"/>
            <a:ext cx="5265647" cy="35006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46022" y="1078468"/>
            <a:ext cx="4819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- Portfolio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5929" t="21239" r="15929" b="21239"/>
          <a:stretch>
            <a:fillRect/>
          </a:stretch>
        </p:blipFill>
        <p:spPr>
          <a:xfrm>
            <a:off x="2846667" y="2296976"/>
            <a:ext cx="4339492" cy="3663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836680" y="1078468"/>
            <a:ext cx="4037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- Shell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798470" y="926068"/>
            <a:ext cx="4114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- Skins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978" y="1953671"/>
            <a:ext cx="4290730" cy="37586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454" y="2755383"/>
            <a:ext cx="4323972" cy="37877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2485" y="6358516"/>
            <a:ext cx="6404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http://www.gelaskins.com/store/skins/tablets_and_ereaders/iPad_2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668" y="2490456"/>
            <a:ext cx="3801781" cy="29072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1736" y="4278305"/>
            <a:ext cx="3024383" cy="2312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449" y="2033723"/>
            <a:ext cx="3402992" cy="260228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34427" y="6221736"/>
            <a:ext cx="6171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http://sfbags.com/products/ipad-cases/ipad-cases.php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688578" y="1078468"/>
            <a:ext cx="43340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- Sleeve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827" y="2934300"/>
            <a:ext cx="3318104" cy="2537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21176" r="21176"/>
          <a:stretch>
            <a:fillRect/>
          </a:stretch>
        </p:blipFill>
        <p:spPr>
          <a:xfrm>
            <a:off x="1241072" y="1925947"/>
            <a:ext cx="3403600" cy="45149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90097" y="6423672"/>
            <a:ext cx="512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http://sfbags.com/products/ipad-cases/wallet-ipad.php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847192" y="1078468"/>
            <a:ext cx="60167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3600" dirty="0" smtClean="0">
                <a:cs typeface="Century Gothic"/>
              </a:rPr>
              <a:t>Cases/Covers – Zippered Case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438</TotalTime>
  <Words>382</Words>
  <Application>Microsoft Macintosh PowerPoint</Application>
  <PresentationFormat>On-screen Show (4:3)</PresentationFormat>
  <Paragraphs>48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Accessories for Your iPad</vt:lpstr>
      <vt:lpstr>Accessories for Your iPad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Wayne RESA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Accessories for Your iPad</dc:title>
  <dc:creator>Carol Mayer</dc:creator>
  <cp:lastModifiedBy>Carol Mayer</cp:lastModifiedBy>
  <cp:revision>8</cp:revision>
  <dcterms:created xsi:type="dcterms:W3CDTF">2011-07-24T20:43:27Z</dcterms:created>
  <dcterms:modified xsi:type="dcterms:W3CDTF">2011-07-24T22:12:26Z</dcterms:modified>
</cp:coreProperties>
</file>